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9" r:id="rId6"/>
    <p:sldId id="268" r:id="rId7"/>
    <p:sldId id="266" r:id="rId8"/>
    <p:sldId id="263" r:id="rId9"/>
    <p:sldId id="258" r:id="rId10"/>
    <p:sldId id="265" r:id="rId11"/>
    <p:sldId id="257" r:id="rId12"/>
    <p:sldId id="264" r:id="rId13"/>
    <p:sldId id="269" r:id="rId14"/>
    <p:sldId id="267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0DF73-52FE-9A6C-632B-A5ACE8EB035F}" v="766" dt="2024-09-03T13:05:29.811"/>
    <p1510:client id="{29D50A99-CF56-F901-390A-6CF127AD9685}" v="32" dt="2024-09-03T13:32:25.088"/>
    <p1510:client id="{81DF42F5-DF15-4684-8F34-2B6127430144}" v="87" dt="2024-09-03T13:25:02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tte Koning" userId="123dee9e-1c23-44ac-b5ea-64e90560b6cb" providerId="ADAL" clId="{81DF42F5-DF15-4684-8F34-2B6127430144}"/>
    <pc:docChg chg="modSld modShowInfo">
      <pc:chgData name="Florette Koning" userId="123dee9e-1c23-44ac-b5ea-64e90560b6cb" providerId="ADAL" clId="{81DF42F5-DF15-4684-8F34-2B6127430144}" dt="2024-09-03T13:25:02.254" v="86"/>
      <pc:docMkLst>
        <pc:docMk/>
      </pc:docMkLst>
      <pc:sldChg chg="modTransition">
        <pc:chgData name="Florette Koning" userId="123dee9e-1c23-44ac-b5ea-64e90560b6cb" providerId="ADAL" clId="{81DF42F5-DF15-4684-8F34-2B6127430144}" dt="2024-09-03T13:25:02.254" v="86"/>
        <pc:sldMkLst>
          <pc:docMk/>
          <pc:sldMk cId="0" sldId="256"/>
        </pc:sldMkLst>
      </pc:sldChg>
    </pc:docChg>
  </pc:docChgLst>
  <pc:docChgLst>
    <pc:chgData name="Florette Koning" userId="S::f.koning@protestantsekerk.nl::123dee9e-1c23-44ac-b5ea-64e90560b6cb" providerId="AD" clId="Web-{24F0DF73-52FE-9A6C-632B-A5ACE8EB035F}"/>
    <pc:docChg chg="modSld sldOrd">
      <pc:chgData name="Florette Koning" userId="S::f.koning@protestantsekerk.nl::123dee9e-1c23-44ac-b5ea-64e90560b6cb" providerId="AD" clId="Web-{24F0DF73-52FE-9A6C-632B-A5ACE8EB035F}" dt="2024-09-03T13:05:29.795" v="753"/>
      <pc:docMkLst>
        <pc:docMk/>
      </pc:docMkLst>
      <pc:sldChg chg="modSp">
        <pc:chgData name="Florette Koning" userId="S::f.koning@protestantsekerk.nl::123dee9e-1c23-44ac-b5ea-64e90560b6cb" providerId="AD" clId="Web-{24F0DF73-52FE-9A6C-632B-A5ACE8EB035F}" dt="2024-09-03T12:44:06.892" v="466" actId="14100"/>
        <pc:sldMkLst>
          <pc:docMk/>
          <pc:sldMk cId="0" sldId="257"/>
        </pc:sldMkLst>
        <pc:spChg chg="mod">
          <ac:chgData name="Florette Koning" userId="S::f.koning@protestantsekerk.nl::123dee9e-1c23-44ac-b5ea-64e90560b6cb" providerId="AD" clId="Web-{24F0DF73-52FE-9A6C-632B-A5ACE8EB035F}" dt="2024-09-03T12:44:06.892" v="466" actId="14100"/>
          <ac:spMkLst>
            <pc:docMk/>
            <pc:sldMk cId="0" sldId="257"/>
            <ac:spMk id="392" creationId="{00000000-0000-0000-0000-000000000000}"/>
          </ac:spMkLst>
        </pc:spChg>
      </pc:sldChg>
      <pc:sldChg chg="modSp">
        <pc:chgData name="Florette Koning" userId="S::f.koning@protestantsekerk.nl::123dee9e-1c23-44ac-b5ea-64e90560b6cb" providerId="AD" clId="Web-{24F0DF73-52FE-9A6C-632B-A5ACE8EB035F}" dt="2024-09-03T12:50:58.422" v="703" actId="20577"/>
        <pc:sldMkLst>
          <pc:docMk/>
          <pc:sldMk cId="0" sldId="258"/>
        </pc:sldMkLst>
        <pc:spChg chg="mod">
          <ac:chgData name="Florette Koning" userId="S::f.koning@protestantsekerk.nl::123dee9e-1c23-44ac-b5ea-64e90560b6cb" providerId="AD" clId="Web-{24F0DF73-52FE-9A6C-632B-A5ACE8EB035F}" dt="2024-09-03T12:50:58.422" v="703" actId="20577"/>
          <ac:spMkLst>
            <pc:docMk/>
            <pc:sldMk cId="0" sldId="258"/>
            <ac:spMk id="400" creationId="{00000000-0000-0000-0000-000000000000}"/>
          </ac:spMkLst>
        </pc:spChg>
      </pc:sldChg>
      <pc:sldChg chg="modSp">
        <pc:chgData name="Florette Koning" userId="S::f.koning@protestantsekerk.nl::123dee9e-1c23-44ac-b5ea-64e90560b6cb" providerId="AD" clId="Web-{24F0DF73-52FE-9A6C-632B-A5ACE8EB035F}" dt="2024-09-03T12:48:28.917" v="619" actId="20577"/>
        <pc:sldMkLst>
          <pc:docMk/>
          <pc:sldMk cId="0" sldId="259"/>
        </pc:sldMkLst>
        <pc:spChg chg="mod">
          <ac:chgData name="Florette Koning" userId="S::f.koning@protestantsekerk.nl::123dee9e-1c23-44ac-b5ea-64e90560b6cb" providerId="AD" clId="Web-{24F0DF73-52FE-9A6C-632B-A5ACE8EB035F}" dt="2024-09-03T12:48:28.917" v="619" actId="20577"/>
          <ac:spMkLst>
            <pc:docMk/>
            <pc:sldMk cId="0" sldId="259"/>
            <ac:spMk id="407" creationId="{00000000-0000-0000-0000-000000000000}"/>
          </ac:spMkLst>
        </pc:spChg>
      </pc:sldChg>
      <pc:sldChg chg="modSp ord">
        <pc:chgData name="Florette Koning" userId="S::f.koning@protestantsekerk.nl::123dee9e-1c23-44ac-b5ea-64e90560b6cb" providerId="AD" clId="Web-{24F0DF73-52FE-9A6C-632B-A5ACE8EB035F}" dt="2024-09-03T12:35:02.749" v="304" actId="14100"/>
        <pc:sldMkLst>
          <pc:docMk/>
          <pc:sldMk cId="2154763207" sldId="263"/>
        </pc:sldMkLst>
        <pc:spChg chg="mod">
          <ac:chgData name="Florette Koning" userId="S::f.koning@protestantsekerk.nl::123dee9e-1c23-44ac-b5ea-64e90560b6cb" providerId="AD" clId="Web-{24F0DF73-52FE-9A6C-632B-A5ACE8EB035F}" dt="2024-09-03T12:35:02.749" v="304" actId="14100"/>
          <ac:spMkLst>
            <pc:docMk/>
            <pc:sldMk cId="2154763207" sldId="263"/>
            <ac:spMk id="392" creationId="{00000000-0000-0000-0000-000000000000}"/>
          </ac:spMkLst>
        </pc:spChg>
      </pc:sldChg>
      <pc:sldChg chg="modSp">
        <pc:chgData name="Florette Koning" userId="S::f.koning@protestantsekerk.nl::123dee9e-1c23-44ac-b5ea-64e90560b6cb" providerId="AD" clId="Web-{24F0DF73-52FE-9A6C-632B-A5ACE8EB035F}" dt="2024-09-03T12:45:35.442" v="500" actId="20577"/>
        <pc:sldMkLst>
          <pc:docMk/>
          <pc:sldMk cId="2804953573" sldId="264"/>
        </pc:sldMkLst>
        <pc:spChg chg="mod">
          <ac:chgData name="Florette Koning" userId="S::f.koning@protestantsekerk.nl::123dee9e-1c23-44ac-b5ea-64e90560b6cb" providerId="AD" clId="Web-{24F0DF73-52FE-9A6C-632B-A5ACE8EB035F}" dt="2024-09-03T12:45:35.442" v="500" actId="20577"/>
          <ac:spMkLst>
            <pc:docMk/>
            <pc:sldMk cId="2804953573" sldId="264"/>
            <ac:spMk id="392" creationId="{00000000-0000-0000-0000-000000000000}"/>
          </ac:spMkLst>
        </pc:spChg>
      </pc:sldChg>
      <pc:sldChg chg="modSp ord">
        <pc:chgData name="Florette Koning" userId="S::f.koning@protestantsekerk.nl::123dee9e-1c23-44ac-b5ea-64e90560b6cb" providerId="AD" clId="Web-{24F0DF73-52FE-9A6C-632B-A5ACE8EB035F}" dt="2024-09-03T12:51:46.939" v="731" actId="14100"/>
        <pc:sldMkLst>
          <pc:docMk/>
          <pc:sldMk cId="330314888" sldId="265"/>
        </pc:sldMkLst>
        <pc:spChg chg="mod">
          <ac:chgData name="Florette Koning" userId="S::f.koning@protestantsekerk.nl::123dee9e-1c23-44ac-b5ea-64e90560b6cb" providerId="AD" clId="Web-{24F0DF73-52FE-9A6C-632B-A5ACE8EB035F}" dt="2024-09-03T12:51:46.939" v="731" actId="14100"/>
          <ac:spMkLst>
            <pc:docMk/>
            <pc:sldMk cId="330314888" sldId="265"/>
            <ac:spMk id="392" creationId="{00000000-0000-0000-0000-000000000000}"/>
          </ac:spMkLst>
        </pc:spChg>
      </pc:sldChg>
      <pc:sldChg chg="modSp">
        <pc:chgData name="Florette Koning" userId="S::f.koning@protestantsekerk.nl::123dee9e-1c23-44ac-b5ea-64e90560b6cb" providerId="AD" clId="Web-{24F0DF73-52FE-9A6C-632B-A5ACE8EB035F}" dt="2024-09-03T12:28:39.267" v="182" actId="14100"/>
        <pc:sldMkLst>
          <pc:docMk/>
          <pc:sldMk cId="921126051" sldId="266"/>
        </pc:sldMkLst>
        <pc:spChg chg="mod">
          <ac:chgData name="Florette Koning" userId="S::f.koning@protestantsekerk.nl::123dee9e-1c23-44ac-b5ea-64e90560b6cb" providerId="AD" clId="Web-{24F0DF73-52FE-9A6C-632B-A5ACE8EB035F}" dt="2024-09-03T12:28:39.267" v="182" actId="14100"/>
          <ac:spMkLst>
            <pc:docMk/>
            <pc:sldMk cId="921126051" sldId="266"/>
            <ac:spMk id="392" creationId="{00000000-0000-0000-0000-000000000000}"/>
          </ac:spMkLst>
        </pc:spChg>
      </pc:sldChg>
      <pc:sldChg chg="modSp">
        <pc:chgData name="Florette Koning" userId="S::f.koning@protestantsekerk.nl::123dee9e-1c23-44ac-b5ea-64e90560b6cb" providerId="AD" clId="Web-{24F0DF73-52FE-9A6C-632B-A5ACE8EB035F}" dt="2024-09-03T12:52:21.831" v="737" actId="20577"/>
        <pc:sldMkLst>
          <pc:docMk/>
          <pc:sldMk cId="2626531905" sldId="267"/>
        </pc:sldMkLst>
        <pc:spChg chg="mod">
          <ac:chgData name="Florette Koning" userId="S::f.koning@protestantsekerk.nl::123dee9e-1c23-44ac-b5ea-64e90560b6cb" providerId="AD" clId="Web-{24F0DF73-52FE-9A6C-632B-A5ACE8EB035F}" dt="2024-09-03T12:52:21.831" v="737" actId="20577"/>
          <ac:spMkLst>
            <pc:docMk/>
            <pc:sldMk cId="2626531905" sldId="267"/>
            <ac:spMk id="392" creationId="{00000000-0000-0000-0000-000000000000}"/>
          </ac:spMkLst>
        </pc:spChg>
      </pc:sldChg>
      <pc:sldChg chg="modSp ord modTransition">
        <pc:chgData name="Florette Koning" userId="S::f.koning@protestantsekerk.nl::123dee9e-1c23-44ac-b5ea-64e90560b6cb" providerId="AD" clId="Web-{24F0DF73-52FE-9A6C-632B-A5ACE8EB035F}" dt="2024-09-03T13:05:29.795" v="753"/>
        <pc:sldMkLst>
          <pc:docMk/>
          <pc:sldMk cId="1782640364" sldId="268"/>
        </pc:sldMkLst>
        <pc:spChg chg="mod">
          <ac:chgData name="Florette Koning" userId="S::f.koning@protestantsekerk.nl::123dee9e-1c23-44ac-b5ea-64e90560b6cb" providerId="AD" clId="Web-{24F0DF73-52FE-9A6C-632B-A5ACE8EB035F}" dt="2024-09-03T12:50:08.311" v="683" actId="20577"/>
          <ac:spMkLst>
            <pc:docMk/>
            <pc:sldMk cId="1782640364" sldId="268"/>
            <ac:spMk id="400" creationId="{00000000-0000-0000-0000-000000000000}"/>
          </ac:spMkLst>
        </pc:spChg>
      </pc:sldChg>
      <pc:sldChg chg="modSp">
        <pc:chgData name="Florette Koning" userId="S::f.koning@protestantsekerk.nl::123dee9e-1c23-44ac-b5ea-64e90560b6cb" providerId="AD" clId="Web-{24F0DF73-52FE-9A6C-632B-A5ACE8EB035F}" dt="2024-09-03T12:53:35.380" v="752" actId="20577"/>
        <pc:sldMkLst>
          <pc:docMk/>
          <pc:sldMk cId="2640008995" sldId="269"/>
        </pc:sldMkLst>
        <pc:spChg chg="mod">
          <ac:chgData name="Florette Koning" userId="S::f.koning@protestantsekerk.nl::123dee9e-1c23-44ac-b5ea-64e90560b6cb" providerId="AD" clId="Web-{24F0DF73-52FE-9A6C-632B-A5ACE8EB035F}" dt="2024-09-03T12:53:35.380" v="752" actId="20577"/>
          <ac:spMkLst>
            <pc:docMk/>
            <pc:sldMk cId="2640008995" sldId="269"/>
            <ac:spMk id="407" creationId="{00000000-0000-0000-0000-000000000000}"/>
          </ac:spMkLst>
        </pc:spChg>
      </pc:sldChg>
    </pc:docChg>
  </pc:docChgLst>
  <pc:docChgLst>
    <pc:chgData name="Florette Koning" userId="S::f.koning@protestantsekerk.nl::123dee9e-1c23-44ac-b5ea-64e90560b6cb" providerId="AD" clId="Web-{29D50A99-CF56-F901-390A-6CF127AD9685}"/>
    <pc:docChg chg="modSld modMainMaster">
      <pc:chgData name="Florette Koning" userId="S::f.koning@protestantsekerk.nl::123dee9e-1c23-44ac-b5ea-64e90560b6cb" providerId="AD" clId="Web-{29D50A99-CF56-F901-390A-6CF127AD9685}" dt="2024-09-03T13:32:25.088" v="27"/>
      <pc:docMkLst>
        <pc:docMk/>
      </pc:docMkLst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0" sldId="256"/>
        </pc:sldMkLst>
      </pc:sldChg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0" sldId="257"/>
        </pc:sldMkLst>
      </pc:sldChg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0" sldId="258"/>
        </pc:sldMkLst>
      </pc:sldChg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0" sldId="259"/>
        </pc:sldMkLst>
      </pc:sldChg>
      <pc:sldChg chg="modSp 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2154763207" sldId="263"/>
        </pc:sldMkLst>
        <pc:spChg chg="mod">
          <ac:chgData name="Florette Koning" userId="S::f.koning@protestantsekerk.nl::123dee9e-1c23-44ac-b5ea-64e90560b6cb" providerId="AD" clId="Web-{29D50A99-CF56-F901-390A-6CF127AD9685}" dt="2024-09-03T12:59:12.122" v="1" actId="20577"/>
          <ac:spMkLst>
            <pc:docMk/>
            <pc:sldMk cId="2154763207" sldId="263"/>
            <ac:spMk id="392" creationId="{00000000-0000-0000-0000-000000000000}"/>
          </ac:spMkLst>
        </pc:spChg>
      </pc:sldChg>
      <pc:sldChg chg="modSp 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2804953573" sldId="264"/>
        </pc:sldMkLst>
        <pc:spChg chg="mod">
          <ac:chgData name="Florette Koning" userId="S::f.koning@protestantsekerk.nl::123dee9e-1c23-44ac-b5ea-64e90560b6cb" providerId="AD" clId="Web-{29D50A99-CF56-F901-390A-6CF127AD9685}" dt="2024-09-03T12:59:26.451" v="3" actId="20577"/>
          <ac:spMkLst>
            <pc:docMk/>
            <pc:sldMk cId="2804953573" sldId="264"/>
            <ac:spMk id="392" creationId="{00000000-0000-0000-0000-000000000000}"/>
          </ac:spMkLst>
        </pc:spChg>
      </pc:sldChg>
      <pc:sldChg chg="modSp 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330314888" sldId="265"/>
        </pc:sldMkLst>
        <pc:spChg chg="mod">
          <ac:chgData name="Florette Koning" userId="S::f.koning@protestantsekerk.nl::123dee9e-1c23-44ac-b5ea-64e90560b6cb" providerId="AD" clId="Web-{29D50A99-CF56-F901-390A-6CF127AD9685}" dt="2024-09-03T12:59:22.185" v="2" actId="20577"/>
          <ac:spMkLst>
            <pc:docMk/>
            <pc:sldMk cId="330314888" sldId="265"/>
            <ac:spMk id="392" creationId="{00000000-0000-0000-0000-000000000000}"/>
          </ac:spMkLst>
        </pc:spChg>
      </pc:sldChg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921126051" sldId="266"/>
        </pc:sldMkLst>
      </pc:sldChg>
      <pc:sldChg chg="modSp modTransition">
        <pc:chgData name="Florette Koning" userId="S::f.koning@protestantsekerk.nl::123dee9e-1c23-44ac-b5ea-64e90560b6cb" providerId="AD" clId="Web-{29D50A99-CF56-F901-390A-6CF127AD9685}" dt="2024-09-03T13:32:25.088" v="27"/>
        <pc:sldMkLst>
          <pc:docMk/>
          <pc:sldMk cId="2626531905" sldId="267"/>
        </pc:sldMkLst>
        <pc:spChg chg="mod">
          <ac:chgData name="Florette Koning" userId="S::f.koning@protestantsekerk.nl::123dee9e-1c23-44ac-b5ea-64e90560b6cb" providerId="AD" clId="Web-{29D50A99-CF56-F901-390A-6CF127AD9685}" dt="2024-09-03T12:59:43.576" v="8" actId="20577"/>
          <ac:spMkLst>
            <pc:docMk/>
            <pc:sldMk cId="2626531905" sldId="267"/>
            <ac:spMk id="392" creationId="{00000000-0000-0000-0000-000000000000}"/>
          </ac:spMkLst>
        </pc:spChg>
      </pc:sldChg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1782640364" sldId="268"/>
        </pc:sldMkLst>
      </pc:sldChg>
      <pc:sldChg chg="modTransition">
        <pc:chgData name="Florette Koning" userId="S::f.koning@protestantsekerk.nl::123dee9e-1c23-44ac-b5ea-64e90560b6cb" providerId="AD" clId="Web-{29D50A99-CF56-F901-390A-6CF127AD9685}" dt="2024-09-03T13:14:22.228" v="25"/>
        <pc:sldMkLst>
          <pc:docMk/>
          <pc:sldMk cId="2640008995" sldId="269"/>
        </pc:sldMkLst>
      </pc:sldChg>
      <pc:sldMasterChg chg="modTransition modSldLayout">
        <pc:chgData name="Florette Koning" userId="S::f.koning@protestantsekerk.nl::123dee9e-1c23-44ac-b5ea-64e90560b6cb" providerId="AD" clId="Web-{29D50A99-CF56-F901-390A-6CF127AD9685}" dt="2024-09-03T13:14:22.228" v="25"/>
        <pc:sldMasterMkLst>
          <pc:docMk/>
          <pc:sldMasterMk cId="0" sldId="2147483648"/>
        </pc:sldMasterMkLst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Florette Koning" userId="S::f.koning@protestantsekerk.nl::123dee9e-1c23-44ac-b5ea-64e90560b6cb" providerId="AD" clId="Web-{29D50A99-CF56-F901-390A-6CF127AD9685}" dt="2024-09-03T13:14:22.228" v="25"/>
          <pc:sldLayoutMkLst>
            <pc:docMk/>
            <pc:sldMasterMk cId="0" sldId="2147483648"/>
            <pc:sldLayoutMk cId="0" sldId="2147483655"/>
          </pc:sldLayoutMkLst>
        </pc:sldLayoutChg>
      </pc:sldMasterChg>
    </pc:docChg>
  </pc:docChgLst>
  <pc:docChgLst>
    <pc:chgData name="Florette Koning" userId="S::f.koning@protestantsekerk.nl::123dee9e-1c23-44ac-b5ea-64e90560b6cb" providerId="AD" clId="Web-{FCE331D2-0CEB-C2C0-CC79-B875437D43E2}"/>
    <pc:docChg chg="addSld delSld modSld sldOrd">
      <pc:chgData name="Florette Koning" userId="S::f.koning@protestantsekerk.nl::123dee9e-1c23-44ac-b5ea-64e90560b6cb" providerId="AD" clId="Web-{FCE331D2-0CEB-C2C0-CC79-B875437D43E2}" dt="2024-08-15T08:30:12.552" v="83" actId="20577"/>
      <pc:docMkLst>
        <pc:docMk/>
      </pc:docMkLst>
      <pc:sldChg chg="modSp">
        <pc:chgData name="Florette Koning" userId="S::f.koning@protestantsekerk.nl::123dee9e-1c23-44ac-b5ea-64e90560b6cb" providerId="AD" clId="Web-{FCE331D2-0CEB-C2C0-CC79-B875437D43E2}" dt="2024-08-15T07:50:58.649" v="19"/>
        <pc:sldMkLst>
          <pc:docMk/>
          <pc:sldMk cId="0" sldId="256"/>
        </pc:sldMkLst>
        <pc:picChg chg="mod ord">
          <ac:chgData name="Florette Koning" userId="S::f.koning@protestantsekerk.nl::123dee9e-1c23-44ac-b5ea-64e90560b6cb" providerId="AD" clId="Web-{FCE331D2-0CEB-C2C0-CC79-B875437D43E2}" dt="2024-08-15T07:50:58.649" v="19"/>
          <ac:picMkLst>
            <pc:docMk/>
            <pc:sldMk cId="0" sldId="256"/>
            <ac:picMk id="384" creationId="{00000000-0000-0000-0000-000000000000}"/>
          </ac:picMkLst>
        </pc:picChg>
      </pc:sldChg>
      <pc:sldChg chg="modSp">
        <pc:chgData name="Florette Koning" userId="S::f.koning@protestantsekerk.nl::123dee9e-1c23-44ac-b5ea-64e90560b6cb" providerId="AD" clId="Web-{FCE331D2-0CEB-C2C0-CC79-B875437D43E2}" dt="2024-08-15T07:45:28.905" v="6"/>
        <pc:sldMkLst>
          <pc:docMk/>
          <pc:sldMk cId="0" sldId="257"/>
        </pc:sldMkLst>
        <pc:picChg chg="mod">
          <ac:chgData name="Florette Koning" userId="S::f.koning@protestantsekerk.nl::123dee9e-1c23-44ac-b5ea-64e90560b6cb" providerId="AD" clId="Web-{FCE331D2-0CEB-C2C0-CC79-B875437D43E2}" dt="2024-08-15T07:45:28.905" v="6"/>
          <ac:picMkLst>
            <pc:docMk/>
            <pc:sldMk cId="0" sldId="257"/>
            <ac:picMk id="391" creationId="{00000000-0000-0000-0000-000000000000}"/>
          </ac:picMkLst>
        </pc:picChg>
      </pc:sldChg>
      <pc:sldChg chg="modSp ord">
        <pc:chgData name="Florette Koning" userId="S::f.koning@protestantsekerk.nl::123dee9e-1c23-44ac-b5ea-64e90560b6cb" providerId="AD" clId="Web-{FCE331D2-0CEB-C2C0-CC79-B875437D43E2}" dt="2024-08-15T07:56:29.611" v="31"/>
        <pc:sldMkLst>
          <pc:docMk/>
          <pc:sldMk cId="0" sldId="258"/>
        </pc:sldMkLst>
        <pc:picChg chg="mod">
          <ac:chgData name="Florette Koning" userId="S::f.koning@protestantsekerk.nl::123dee9e-1c23-44ac-b5ea-64e90560b6cb" providerId="AD" clId="Web-{FCE331D2-0CEB-C2C0-CC79-B875437D43E2}" dt="2024-08-15T07:49:48.440" v="15"/>
          <ac:picMkLst>
            <pc:docMk/>
            <pc:sldMk cId="0" sldId="258"/>
            <ac:picMk id="399" creationId="{00000000-0000-0000-0000-000000000000}"/>
          </ac:picMkLst>
        </pc:picChg>
      </pc:sldChg>
      <pc:sldChg chg="modSp ord">
        <pc:chgData name="Florette Koning" userId="S::f.koning@protestantsekerk.nl::123dee9e-1c23-44ac-b5ea-64e90560b6cb" providerId="AD" clId="Web-{FCE331D2-0CEB-C2C0-CC79-B875437D43E2}" dt="2024-08-15T08:29:01.815" v="55"/>
        <pc:sldMkLst>
          <pc:docMk/>
          <pc:sldMk cId="0" sldId="259"/>
        </pc:sldMkLst>
        <pc:picChg chg="mod">
          <ac:chgData name="Florette Koning" userId="S::f.koning@protestantsekerk.nl::123dee9e-1c23-44ac-b5ea-64e90560b6cb" providerId="AD" clId="Web-{FCE331D2-0CEB-C2C0-CC79-B875437D43E2}" dt="2024-08-15T07:53:52.521" v="26"/>
          <ac:picMkLst>
            <pc:docMk/>
            <pc:sldMk cId="0" sldId="259"/>
            <ac:picMk id="410" creationId="{00000000-0000-0000-0000-000000000000}"/>
          </ac:picMkLst>
        </pc:picChg>
        <pc:picChg chg="mod">
          <ac:chgData name="Florette Koning" userId="S::f.koning@protestantsekerk.nl::123dee9e-1c23-44ac-b5ea-64e90560b6cb" providerId="AD" clId="Web-{FCE331D2-0CEB-C2C0-CC79-B875437D43E2}" dt="2024-08-15T07:54:01.522" v="27"/>
          <ac:picMkLst>
            <pc:docMk/>
            <pc:sldMk cId="0" sldId="259"/>
            <ac:picMk id="411" creationId="{00000000-0000-0000-0000-000000000000}"/>
          </ac:picMkLst>
        </pc:picChg>
      </pc:sldChg>
      <pc:sldChg chg="del">
        <pc:chgData name="Florette Koning" userId="S::f.koning@protestantsekerk.nl::123dee9e-1c23-44ac-b5ea-64e90560b6cb" providerId="AD" clId="Web-{FCE331D2-0CEB-C2C0-CC79-B875437D43E2}" dt="2024-08-15T07:52:50.548" v="23"/>
        <pc:sldMkLst>
          <pc:docMk/>
          <pc:sldMk cId="0" sldId="260"/>
        </pc:sldMkLst>
      </pc:sldChg>
      <pc:sldChg chg="del">
        <pc:chgData name="Florette Koning" userId="S::f.koning@protestantsekerk.nl::123dee9e-1c23-44ac-b5ea-64e90560b6cb" providerId="AD" clId="Web-{FCE331D2-0CEB-C2C0-CC79-B875437D43E2}" dt="2024-08-15T07:52:57.392" v="24"/>
        <pc:sldMkLst>
          <pc:docMk/>
          <pc:sldMk cId="0" sldId="261"/>
        </pc:sldMkLst>
      </pc:sldChg>
      <pc:sldChg chg="del">
        <pc:chgData name="Florette Koning" userId="S::f.koning@protestantsekerk.nl::123dee9e-1c23-44ac-b5ea-64e90560b6cb" providerId="AD" clId="Web-{FCE331D2-0CEB-C2C0-CC79-B875437D43E2}" dt="2024-08-15T07:53:02.299" v="25"/>
        <pc:sldMkLst>
          <pc:docMk/>
          <pc:sldMk cId="0" sldId="262"/>
        </pc:sldMkLst>
      </pc:sldChg>
      <pc:sldChg chg="modSp add ord replId">
        <pc:chgData name="Florette Koning" userId="S::f.koning@protestantsekerk.nl::123dee9e-1c23-44ac-b5ea-64e90560b6cb" providerId="AD" clId="Web-{FCE331D2-0CEB-C2C0-CC79-B875437D43E2}" dt="2024-08-15T07:56:50.175" v="34"/>
        <pc:sldMkLst>
          <pc:docMk/>
          <pc:sldMk cId="2154763207" sldId="263"/>
        </pc:sldMkLst>
        <pc:spChg chg="mod">
          <ac:chgData name="Florette Koning" userId="S::f.koning@protestantsekerk.nl::123dee9e-1c23-44ac-b5ea-64e90560b6cb" providerId="AD" clId="Web-{FCE331D2-0CEB-C2C0-CC79-B875437D43E2}" dt="2024-08-15T07:49:29.798" v="14" actId="1076"/>
          <ac:spMkLst>
            <pc:docMk/>
            <pc:sldMk cId="2154763207" sldId="263"/>
            <ac:spMk id="392" creationId="{00000000-0000-0000-0000-000000000000}"/>
          </ac:spMkLst>
        </pc:spChg>
        <pc:picChg chg="mod">
          <ac:chgData name="Florette Koning" userId="S::f.koning@protestantsekerk.nl::123dee9e-1c23-44ac-b5ea-64e90560b6cb" providerId="AD" clId="Web-{FCE331D2-0CEB-C2C0-CC79-B875437D43E2}" dt="2024-08-15T07:49:16.907" v="13"/>
          <ac:picMkLst>
            <pc:docMk/>
            <pc:sldMk cId="2154763207" sldId="263"/>
            <ac:picMk id="391" creationId="{00000000-0000-0000-0000-000000000000}"/>
          </ac:picMkLst>
        </pc:picChg>
      </pc:sldChg>
      <pc:sldChg chg="modSp add replId">
        <pc:chgData name="Florette Koning" userId="S::f.koning@protestantsekerk.nl::123dee9e-1c23-44ac-b5ea-64e90560b6cb" providerId="AD" clId="Web-{FCE331D2-0CEB-C2C0-CC79-B875437D43E2}" dt="2024-08-15T07:48:34.357" v="10" actId="1076"/>
        <pc:sldMkLst>
          <pc:docMk/>
          <pc:sldMk cId="2804953573" sldId="264"/>
        </pc:sldMkLst>
        <pc:spChg chg="mod">
          <ac:chgData name="Florette Koning" userId="S::f.koning@protestantsekerk.nl::123dee9e-1c23-44ac-b5ea-64e90560b6cb" providerId="AD" clId="Web-{FCE331D2-0CEB-C2C0-CC79-B875437D43E2}" dt="2024-08-15T07:48:34.357" v="10" actId="1076"/>
          <ac:spMkLst>
            <pc:docMk/>
            <pc:sldMk cId="2804953573" sldId="264"/>
            <ac:spMk id="392" creationId="{00000000-0000-0000-0000-000000000000}"/>
          </ac:spMkLst>
        </pc:spChg>
        <pc:picChg chg="mod">
          <ac:chgData name="Florette Koning" userId="S::f.koning@protestantsekerk.nl::123dee9e-1c23-44ac-b5ea-64e90560b6cb" providerId="AD" clId="Web-{FCE331D2-0CEB-C2C0-CC79-B875437D43E2}" dt="2024-08-15T07:48:22.871" v="9"/>
          <ac:picMkLst>
            <pc:docMk/>
            <pc:sldMk cId="2804953573" sldId="264"/>
            <ac:picMk id="391" creationId="{00000000-0000-0000-0000-000000000000}"/>
          </ac:picMkLst>
        </pc:picChg>
      </pc:sldChg>
      <pc:sldChg chg="modSp add replId">
        <pc:chgData name="Florette Koning" userId="S::f.koning@protestantsekerk.nl::123dee9e-1c23-44ac-b5ea-64e90560b6cb" providerId="AD" clId="Web-{FCE331D2-0CEB-C2C0-CC79-B875437D43E2}" dt="2024-08-15T07:46:23.362" v="7"/>
        <pc:sldMkLst>
          <pc:docMk/>
          <pc:sldMk cId="330314888" sldId="265"/>
        </pc:sldMkLst>
        <pc:picChg chg="mod">
          <ac:chgData name="Florette Koning" userId="S::f.koning@protestantsekerk.nl::123dee9e-1c23-44ac-b5ea-64e90560b6cb" providerId="AD" clId="Web-{FCE331D2-0CEB-C2C0-CC79-B875437D43E2}" dt="2024-08-15T07:46:23.362" v="7"/>
          <ac:picMkLst>
            <pc:docMk/>
            <pc:sldMk cId="330314888" sldId="265"/>
            <ac:picMk id="391" creationId="{00000000-0000-0000-0000-000000000000}"/>
          </ac:picMkLst>
        </pc:picChg>
      </pc:sldChg>
      <pc:sldChg chg="modSp add ord replId">
        <pc:chgData name="Florette Koning" userId="S::f.koning@protestantsekerk.nl::123dee9e-1c23-44ac-b5ea-64e90560b6cb" providerId="AD" clId="Web-{FCE331D2-0CEB-C2C0-CC79-B875437D43E2}" dt="2024-08-15T07:56:19.938" v="30"/>
        <pc:sldMkLst>
          <pc:docMk/>
          <pc:sldMk cId="921126051" sldId="266"/>
        </pc:sldMkLst>
        <pc:picChg chg="mod">
          <ac:chgData name="Florette Koning" userId="S::f.koning@protestantsekerk.nl::123dee9e-1c23-44ac-b5ea-64e90560b6cb" providerId="AD" clId="Web-{FCE331D2-0CEB-C2C0-CC79-B875437D43E2}" dt="2024-08-15T07:48:50.108" v="11"/>
          <ac:picMkLst>
            <pc:docMk/>
            <pc:sldMk cId="921126051" sldId="266"/>
            <ac:picMk id="391" creationId="{00000000-0000-0000-0000-000000000000}"/>
          </ac:picMkLst>
        </pc:picChg>
      </pc:sldChg>
      <pc:sldChg chg="modSp add ord replId">
        <pc:chgData name="Florette Koning" userId="S::f.koning@protestantsekerk.nl::123dee9e-1c23-44ac-b5ea-64e90560b6cb" providerId="AD" clId="Web-{FCE331D2-0CEB-C2C0-CC79-B875437D43E2}" dt="2024-08-15T08:30:12.552" v="83" actId="20577"/>
        <pc:sldMkLst>
          <pc:docMk/>
          <pc:sldMk cId="2626531905" sldId="267"/>
        </pc:sldMkLst>
        <pc:spChg chg="mod">
          <ac:chgData name="Florette Koning" userId="S::f.koning@protestantsekerk.nl::123dee9e-1c23-44ac-b5ea-64e90560b6cb" providerId="AD" clId="Web-{FCE331D2-0CEB-C2C0-CC79-B875437D43E2}" dt="2024-08-15T08:30:12.552" v="83" actId="20577"/>
          <ac:spMkLst>
            <pc:docMk/>
            <pc:sldMk cId="2626531905" sldId="267"/>
            <ac:spMk id="392" creationId="{00000000-0000-0000-0000-000000000000}"/>
          </ac:spMkLst>
        </pc:spChg>
        <pc:picChg chg="mod">
          <ac:chgData name="Florette Koning" userId="S::f.koning@protestantsekerk.nl::123dee9e-1c23-44ac-b5ea-64e90560b6cb" providerId="AD" clId="Web-{FCE331D2-0CEB-C2C0-CC79-B875437D43E2}" dt="2024-08-15T07:52:18.280" v="20"/>
          <ac:picMkLst>
            <pc:docMk/>
            <pc:sldMk cId="2626531905" sldId="267"/>
            <ac:picMk id="391" creationId="{00000000-0000-0000-0000-000000000000}"/>
          </ac:picMkLst>
        </pc:picChg>
      </pc:sldChg>
      <pc:sldChg chg="modSp add ord replId">
        <pc:chgData name="Florette Koning" userId="S::f.koning@protestantsekerk.nl::123dee9e-1c23-44ac-b5ea-64e90560b6cb" providerId="AD" clId="Web-{FCE331D2-0CEB-C2C0-CC79-B875437D43E2}" dt="2024-08-15T07:56:41.518" v="32"/>
        <pc:sldMkLst>
          <pc:docMk/>
          <pc:sldMk cId="1782640364" sldId="268"/>
        </pc:sldMkLst>
        <pc:picChg chg="mod">
          <ac:chgData name="Florette Koning" userId="S::f.koning@protestantsekerk.nl::123dee9e-1c23-44ac-b5ea-64e90560b6cb" providerId="AD" clId="Web-{FCE331D2-0CEB-C2C0-CC79-B875437D43E2}" dt="2024-08-15T07:55:50.077" v="29"/>
          <ac:picMkLst>
            <pc:docMk/>
            <pc:sldMk cId="1782640364" sldId="268"/>
            <ac:picMk id="399" creationId="{00000000-0000-0000-0000-000000000000}"/>
          </ac:picMkLst>
        </pc:picChg>
      </pc:sldChg>
      <pc:sldChg chg="addSp delSp modSp add replId">
        <pc:chgData name="Florette Koning" userId="S::f.koning@protestantsekerk.nl::123dee9e-1c23-44ac-b5ea-64e90560b6cb" providerId="AD" clId="Web-{FCE331D2-0CEB-C2C0-CC79-B875437D43E2}" dt="2024-08-15T08:06:54.360" v="54"/>
        <pc:sldMkLst>
          <pc:docMk/>
          <pc:sldMk cId="2640008995" sldId="269"/>
        </pc:sldMkLst>
        <pc:spChg chg="add del mod">
          <ac:chgData name="Florette Koning" userId="S::f.koning@protestantsekerk.nl::123dee9e-1c23-44ac-b5ea-64e90560b6cb" providerId="AD" clId="Web-{FCE331D2-0CEB-C2C0-CC79-B875437D43E2}" dt="2024-08-15T08:05:23.307" v="45"/>
          <ac:spMkLst>
            <pc:docMk/>
            <pc:sldMk cId="2640008995" sldId="269"/>
            <ac:spMk id="3" creationId="{9CDF846E-E2FF-F4BE-BF38-1810B6E5E056}"/>
          </ac:spMkLst>
        </pc:spChg>
        <pc:picChg chg="add del mod">
          <ac:chgData name="Florette Koning" userId="S::f.koning@protestantsekerk.nl::123dee9e-1c23-44ac-b5ea-64e90560b6cb" providerId="AD" clId="Web-{FCE331D2-0CEB-C2C0-CC79-B875437D43E2}" dt="2024-08-15T08:06:54.360" v="54"/>
          <ac:picMkLst>
            <pc:docMk/>
            <pc:sldMk cId="2640008995" sldId="269"/>
            <ac:picMk id="410" creationId="{00000000-0000-0000-0000-000000000000}"/>
          </ac:picMkLst>
        </pc:picChg>
        <pc:picChg chg="mod">
          <ac:chgData name="Florette Koning" userId="S::f.koning@protestantsekerk.nl::123dee9e-1c23-44ac-b5ea-64e90560b6cb" providerId="AD" clId="Web-{FCE331D2-0CEB-C2C0-CC79-B875437D43E2}" dt="2024-08-15T08:01:12.866" v="37"/>
          <ac:picMkLst>
            <pc:docMk/>
            <pc:sldMk cId="2640008995" sldId="269"/>
            <ac:picMk id="41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64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94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44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64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922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03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12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86" name="Google Shape;386;p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384" name="Google Shape;384;p5" descr="Afbeelding met kleding, buitenshuis, persoon, hemel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0399" b="10399"/>
          <a:stretch/>
        </p:blipFill>
        <p:spPr>
          <a:xfrm>
            <a:off x="4203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/>
              <a:t>Inheemse Bolivianen uit de Hoge Andes die in een stad wonen, leren over stadslandbouw. Scholieren gaan aan de slag in schooltuinen. Zelfs op 4000 meter hoogte blijkt landbouw mogelijk.</a:t>
            </a: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 descr="Afbeelding met buitenshuis, gebouw, kleding, Container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858" b="4858"/>
          <a:stretch/>
        </p:blipFill>
        <p:spPr>
          <a:xfrm>
            <a:off x="619906" y="624003"/>
            <a:ext cx="5405708" cy="37243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 descr="Afbeelding met kleding, buitenshuis, hemel, persoon&#10;&#10;Automatisch gegenereerde beschrijvi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276" b="276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00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 descr="Afbeelding met kleding, hemel, buitenshuis, persoon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698" r="2698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295027" y="5017571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Bedankt voor je steun aan </a:t>
            </a:r>
            <a:r>
              <a:rPr lang="nl-NL" err="1"/>
              <a:t>Bolivanen</a:t>
            </a:r>
            <a:r>
              <a:rPr lang="nl-NL"/>
              <a:t> in de Hoge Andes.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653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/>
              <a:t>Door klimaatverandering valt de regen in het Hoge Andesgebergte in Bolivia steeds grilliger. Veel jongeren trekken naar de stad, omdat ze geen toekomst zien in de bergen. </a:t>
            </a: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10" name="Google Shape;410;p6" descr="Afbeelding met buitenshuis, boom, hemel, plant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 descr="Afbeelding met persoon, buitenshuis, Menselijk gezicht, Zonnehoed&#10;&#10;Automatisch gegenereerde beschrijvi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658" b="3658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 descr="Afbeelding met buitenshuis, water, berg, persoon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2543" b="2543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/>
              <a:t>Maar sinds er waterreservoirs zijn gebouwd, kunnen boeren en boerinnen hun land irrigeren. </a:t>
            </a:r>
            <a:br>
              <a:rPr lang="nl-NL"/>
            </a:br>
            <a:br>
              <a:rPr lang="nl-NL"/>
            </a:br>
            <a:r>
              <a:rPr lang="nl-NL"/>
              <a:t>Jongeren zoals </a:t>
            </a:r>
            <a:r>
              <a:rPr lang="nl-NL" err="1"/>
              <a:t>Alfonso</a:t>
            </a:r>
            <a:r>
              <a:rPr lang="nl-NL"/>
              <a:t> keren weer terug, nu ze gewassen beter kunnen verbouwen.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264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 descr="Afbeelding met buitenshuis, plant, kleding, persoon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698" r="2698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964521" y="4622800"/>
            <a:ext cx="1025502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Bewoners leren oude groentegewassen weer waarderen.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12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 descr="Afbeelding met kleding, persoon, Menselijk gezicht, tekst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5744" b="15744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891774" y="1033137"/>
            <a:ext cx="8115913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Ze krijgen lessen in theorie en in de praktijk.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476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 descr="Afbeelding met buitenshuis, kleding, persoon, kas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8927" r="18927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/>
              <a:t>Ze leren gewassen op biologische wijze verbouwen zonder de grond uit te putten. </a:t>
            </a:r>
          </a:p>
          <a:p>
            <a:pPr marL="0" indent="0"/>
            <a:endParaRPr lang="nl-NL"/>
          </a:p>
          <a:p>
            <a:pPr marL="0" indent="0"/>
            <a:r>
              <a:rPr lang="nl-NL"/>
              <a:t>Ook gaan ze samenwerken in coöperaties.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 descr="Afbeelding met buitenshuis, kleding, hemel, persoon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698" r="2698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083871" y="4622800"/>
            <a:ext cx="987861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Door de krachten te bundelen, bereiken ze samen meer.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3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 descr="Afbeelding met buitenshuis, kleding, boom, gras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25" b="4325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735702" y="4622800"/>
            <a:ext cx="8896273" cy="137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Dankzij irrigatie, nieuwe technieken en betere samenwerking kunnen bewoners meer oogsten.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 descr="Afbeelding met hemel, buitenshuis, kleding, persoon&#10;&#10;Automatisch gegenereerde beschrijvi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698" r="2698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350111" y="1216752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/>
              <a:t>Ze leren ook hoe ze hun producten kunnen verkopen.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495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3" ma:contentTypeDescription="Een nieuw document maken." ma:contentTypeScope="" ma:versionID="bafde490d90510d788f7061f46a4a690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5eae379b2835ed0baceca9d2f1dff1a5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6A57C1-0299-4103-AB1E-5430B3BA239B}">
  <ds:schemaRefs>
    <ds:schemaRef ds:uri="5a316664-7e80-4402-8e2f-da01e2233fc4"/>
    <ds:schemaRef ds:uri="eaf9e152-3ff5-44bd-831b-630956a237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1CC103A-4673-48DF-B7A5-20DC1A897BB1}">
  <ds:schemaRefs>
    <ds:schemaRef ds:uri="5a316664-7e80-4402-8e2f-da01e2233fc4"/>
    <ds:schemaRef ds:uri="eaf9e152-3ff5-44bd-831b-630956a2373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Plaats hier je bedrijfsnaam</vt:lpstr>
      <vt:lpstr>PowerPoint Presentation</vt:lpstr>
      <vt:lpstr>PowerPoint Presentation</vt:lpstr>
      <vt:lpstr>Tekst + afbeelding (M)</vt:lpstr>
      <vt:lpstr>Tekst + afbeelding (L)</vt:lpstr>
      <vt:lpstr>Tekst + afbeelding (L)</vt:lpstr>
      <vt:lpstr>Tekst + afbeelding (M)</vt:lpstr>
      <vt:lpstr>Tekst + afbeelding (L)</vt:lpstr>
      <vt:lpstr>Tekst + afbeelding (L)</vt:lpstr>
      <vt:lpstr>Tekst + afbeelding (L)</vt:lpstr>
      <vt:lpstr>PowerPoint Presentation</vt:lpstr>
      <vt:lpstr>Tekst + afbeelding (L)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Martyna Dziarnowska</dc:creator>
  <cp:revision>1</cp:revision>
  <dcterms:created xsi:type="dcterms:W3CDTF">2018-03-15T13:05:51Z</dcterms:created>
  <dcterms:modified xsi:type="dcterms:W3CDTF">2024-09-03T13:32:34Z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MediaServiceImageTags">
    <vt:lpwstr/>
  </property>
</Properties>
</file>